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7" r:id="rId4"/>
    <p:sldId id="259" r:id="rId5"/>
    <p:sldId id="260" r:id="rId6"/>
    <p:sldId id="261" r:id="rId7"/>
    <p:sldId id="262" r:id="rId8"/>
    <p:sldId id="271" r:id="rId9"/>
    <p:sldId id="270" r:id="rId10"/>
    <p:sldId id="263" r:id="rId11"/>
    <p:sldId id="272" r:id="rId12"/>
    <p:sldId id="276" r:id="rId13"/>
    <p:sldId id="264" r:id="rId14"/>
    <p:sldId id="267" r:id="rId15"/>
    <p:sldId id="274" r:id="rId16"/>
    <p:sldId id="265" r:id="rId17"/>
    <p:sldId id="266" r:id="rId18"/>
    <p:sldId id="258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5" d="100"/>
          <a:sy n="125" d="100"/>
        </p:scale>
        <p:origin x="-1230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2016-01-28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01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2016-01-28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7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2016-01-28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95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2016-01-28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81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2016-01-28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853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2016-01-28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97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2016-01-28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69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2016-01-28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02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2016-01-28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51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2016-01-28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601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7A13-2436-40AB-AAE6-84E85BDCCE33}" type="datetimeFigureOut">
              <a:rPr lang="pl-PL" smtClean="0"/>
              <a:t>2016-01-28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6154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F7A13-2436-40AB-AAE6-84E85BDCCE33}" type="datetimeFigureOut">
              <a:rPr lang="pl-PL" smtClean="0"/>
              <a:t>2016-01-28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78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biedziska.pl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3729" y="4267201"/>
            <a:ext cx="7772400" cy="1389528"/>
          </a:xfrm>
        </p:spPr>
        <p:txBody>
          <a:bodyPr>
            <a:noAutofit/>
          </a:bodyPr>
          <a:lstStyle/>
          <a:p>
            <a:r>
              <a:rPr lang="pl-PL" sz="3200" b="1" dirty="0" smtClean="0"/>
              <a:t>Sprawozdanie z pracy </a:t>
            </a:r>
            <a:br>
              <a:rPr lang="pl-PL" sz="3200" b="1" dirty="0" smtClean="0"/>
            </a:br>
            <a:r>
              <a:rPr lang="pl-PL" sz="3200" b="1" dirty="0" smtClean="0"/>
              <a:t>Burmistrza  Miasta i Gminy Pobiedziska </a:t>
            </a:r>
            <a:br>
              <a:rPr lang="pl-PL" sz="3200" b="1" dirty="0" smtClean="0"/>
            </a:br>
            <a:r>
              <a:rPr lang="pl-PL" sz="3200" b="1" dirty="0" smtClean="0"/>
              <a:t>w okresie międzysesyjnym</a:t>
            </a:r>
            <a:endParaRPr lang="pl-PL" sz="32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60929" y="6051176"/>
            <a:ext cx="6858000" cy="448236"/>
          </a:xfrm>
        </p:spPr>
        <p:txBody>
          <a:bodyPr/>
          <a:lstStyle/>
          <a:p>
            <a:r>
              <a:rPr lang="pl-PL" b="1" dirty="0" smtClean="0"/>
              <a:t>22.12.2015r. – 29.01.2016r.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6342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/>
              <a:t>        </a:t>
            </a:r>
            <a:br>
              <a:rPr lang="pl-PL" sz="2400" b="1" dirty="0" smtClean="0"/>
            </a:br>
            <a:r>
              <a:rPr lang="pl-PL" sz="2400" b="1" dirty="0"/>
              <a:t> </a:t>
            </a:r>
            <a:r>
              <a:rPr lang="pl-PL" sz="2400" b="1" dirty="0" smtClean="0"/>
              <a:t>     </a:t>
            </a:r>
            <a:r>
              <a:rPr lang="pl-PL" sz="2400" b="1" dirty="0" smtClean="0">
                <a:latin typeface="+mn-lt"/>
              </a:rPr>
              <a:t>Ponadto</a:t>
            </a:r>
            <a:r>
              <a:rPr lang="pl-PL" sz="2400" b="1" dirty="0">
                <a:latin typeface="+mn-lt"/>
              </a:rPr>
              <a:t>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139862"/>
            <a:ext cx="8046720" cy="5280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b="1" dirty="0"/>
              <a:t> </a:t>
            </a:r>
            <a:endParaRPr lang="pl-PL" sz="1400" dirty="0"/>
          </a:p>
        </p:txBody>
      </p:sp>
      <p:sp>
        <p:nvSpPr>
          <p:cNvPr id="4" name="Prostokąt 3"/>
          <p:cNvSpPr/>
          <p:nvPr/>
        </p:nvSpPr>
        <p:spPr>
          <a:xfrm>
            <a:off x="327660" y="1077467"/>
            <a:ext cx="68656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Pobiedziska </a:t>
            </a:r>
            <a:r>
              <a:rPr lang="pl-PL" sz="1400" dirty="0"/>
              <a:t>wraz z 17 wielkopolskimi samorządami powołały 15 stycznia 2016 roku w Gnieźnie Klaster Turystyczny „Szlak Piastowski w Wielkopolsce”. Nowa organizacja turystyczna ma wyznaczać nową jakość zarządzania szlakiem i jednocześnie być pierwszą, w pełni kompleksową próbą skoordynowania wszelkich działań na </a:t>
            </a:r>
            <a:r>
              <a:rPr lang="pl-PL" sz="1400" dirty="0" smtClean="0"/>
              <a:t>szlaku</a:t>
            </a:r>
            <a:r>
              <a:rPr lang="pl-PL" sz="1400" dirty="0" smtClean="0"/>
              <a:t>. </a:t>
            </a:r>
            <a:br>
              <a:rPr lang="pl-PL" sz="1400" dirty="0" smtClean="0"/>
            </a:br>
            <a:r>
              <a:rPr lang="pl-PL" sz="1400" dirty="0" smtClean="0"/>
              <a:t>Pan Artur Krysztofiak został wybrany do Zarządu w/w Klastra - jako członek;</a:t>
            </a: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„</a:t>
            </a:r>
            <a:r>
              <a:rPr lang="pl-PL" sz="1400" dirty="0"/>
              <a:t>Mierzymy wysoko” pod takim hasłem Wielka Orkiestra Świątecznej Pomocy grała w tym roku! – i w naszej gminie zebrała ponad  25 800 zł.  Sztab WOŚP po raz kolejny zorganizował Zespół Szkół na Letnisku, wraz z Pobiedziskim Ośrodkiem </a:t>
            </a:r>
            <a:r>
              <a:rPr lang="pl-PL" sz="1400" dirty="0" smtClean="0"/>
              <a:t>Kultury;</a:t>
            </a: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</p:txBody>
      </p:sp>
      <p:pic>
        <p:nvPicPr>
          <p:cNvPr id="5122" name="Picture 2" descr="W:\Iwona Tomaszewska\sprawozdania Burmistrza  2016\Zdjecia\24 WOŚP-9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40" y="3162301"/>
            <a:ext cx="3893820" cy="2648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www.pobiedziska.pl/wp-content/uploads/2016/01/24-WO%C5%9AP-9082-1024x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7" y="3153252"/>
            <a:ext cx="4150823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9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latin typeface="+mn-lt"/>
              </a:rPr>
              <a:t>        Ponadto</a:t>
            </a:r>
            <a:r>
              <a:rPr lang="pl-PL" sz="2400" b="1" dirty="0">
                <a:latin typeface="+mn-lt"/>
              </a:rPr>
              <a:t>:</a:t>
            </a:r>
            <a:br>
              <a:rPr lang="pl-PL" sz="2400" b="1" dirty="0">
                <a:latin typeface="+mn-lt"/>
              </a:rPr>
            </a:br>
            <a:endParaRPr lang="pl-PL" sz="24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139862"/>
            <a:ext cx="8046720" cy="5280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b="1" dirty="0"/>
              <a:t> </a:t>
            </a:r>
            <a:endParaRPr lang="pl-PL" sz="1400" dirty="0"/>
          </a:p>
        </p:txBody>
      </p:sp>
      <p:sp>
        <p:nvSpPr>
          <p:cNvPr id="4" name="Prostokąt 3"/>
          <p:cNvSpPr/>
          <p:nvPr/>
        </p:nvSpPr>
        <p:spPr>
          <a:xfrm>
            <a:off x="411480" y="1025664"/>
            <a:ext cx="67360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Komisariat </a:t>
            </a:r>
            <a:r>
              <a:rPr lang="pl-PL" sz="1400" dirty="0"/>
              <a:t>Policji w Pobiedziskach pod patronatem Burmistrza Miasta i Gminy Pobiedziska zorganizował turniej Halowej Piłki Nożnej na rzecz XXIV Finału Wielkiej Orkiestry Świątecznej Pomocy”. Drużyny Ochotniczej Straży Pożarnej z Pobiedzisk i  Biskupic, </a:t>
            </a:r>
            <a:r>
              <a:rPr lang="pl-PL" sz="1400" dirty="0" err="1"/>
              <a:t>Teacher</a:t>
            </a:r>
            <a:r>
              <a:rPr lang="pl-PL" sz="1400" dirty="0"/>
              <a:t> Team, Oldbojów Pobiedziska, Błękitnych Owińska </a:t>
            </a:r>
            <a:r>
              <a:rPr lang="pl-PL" sz="1400" dirty="0" err="1"/>
              <a:t>Old</a:t>
            </a:r>
            <a:r>
              <a:rPr lang="pl-PL" sz="1400" dirty="0"/>
              <a:t>, i Koziegłowy Team zagrały pod hasłem „Wszyscy gramy z Wielką Orkiestrą”. Zebrane pieniądze zasiliły konto Wielkiej Orkiestry Świątecznej </a:t>
            </a:r>
            <a:r>
              <a:rPr lang="pl-PL" sz="1400" dirty="0" smtClean="0"/>
              <a:t>Pomocy;</a:t>
            </a: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</p:txBody>
      </p:sp>
      <p:pic>
        <p:nvPicPr>
          <p:cNvPr id="7170" name="Picture 2" descr="W:\Iwona Tomaszewska\sprawozdania Burmistrza  2016\Zdjecia\Turniej Polcja -8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20" y="3519451"/>
            <a:ext cx="3954780" cy="2520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W:\Iwona Tomaszewska\sprawozdania Burmistrza  2016\Zdjecia\Turniej Polcja -8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2560545"/>
            <a:ext cx="4114800" cy="2557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4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latin typeface="+mn-lt"/>
              </a:rPr>
              <a:t>        Ponadto</a:t>
            </a:r>
            <a:r>
              <a:rPr lang="pl-PL" sz="2400" b="1" dirty="0">
                <a:latin typeface="+mn-lt"/>
              </a:rPr>
              <a:t>:</a:t>
            </a:r>
            <a:br>
              <a:rPr lang="pl-PL" sz="2400" b="1" dirty="0">
                <a:latin typeface="+mn-lt"/>
              </a:rPr>
            </a:br>
            <a:endParaRPr lang="pl-PL" sz="24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139862"/>
            <a:ext cx="8046720" cy="5280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b="1" dirty="0"/>
              <a:t> </a:t>
            </a:r>
            <a:endParaRPr lang="pl-PL" sz="1400" dirty="0"/>
          </a:p>
        </p:txBody>
      </p:sp>
      <p:sp>
        <p:nvSpPr>
          <p:cNvPr id="4" name="Prostokąt 3"/>
          <p:cNvSpPr/>
          <p:nvPr/>
        </p:nvSpPr>
        <p:spPr>
          <a:xfrm>
            <a:off x="411480" y="1025664"/>
            <a:ext cx="67360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w </a:t>
            </a:r>
            <a:r>
              <a:rPr lang="pl-PL" sz="1400" dirty="0"/>
              <a:t>sali widowiskowej Pobiedziskiego Ośrodka Kultury uczestniczono w Koncercie Noworocznym, podczas którego wystąpiła Pobiedziska Orkiestra Dęta oraz dzieci i młodzież ze Studia </a:t>
            </a:r>
            <a:r>
              <a:rPr lang="pl-PL" sz="1400" dirty="0" smtClean="0"/>
              <a:t>Piosenki</a:t>
            </a:r>
            <a:r>
              <a:rPr lang="pl-PL" sz="1400" dirty="0"/>
              <a:t>;</a:t>
            </a: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</p:txBody>
      </p:sp>
      <p:pic>
        <p:nvPicPr>
          <p:cNvPr id="4100" name="Picture 4" descr="http://www.pobiedziska.pl/wp-content/uploads/2016/01/IMG_8675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" y="1994550"/>
            <a:ext cx="4692557" cy="3025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pobiedziska.pl/wp-content/uploads/2016/01/IMG_8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94" y="3699509"/>
            <a:ext cx="4087145" cy="2725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46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7660" y="1071282"/>
            <a:ext cx="8046720" cy="5280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b="1" dirty="0"/>
              <a:t> </a:t>
            </a:r>
            <a:endParaRPr lang="pl-PL" sz="1400" dirty="0"/>
          </a:p>
        </p:txBody>
      </p:sp>
      <p:sp>
        <p:nvSpPr>
          <p:cNvPr id="4" name="Prostokąt 3"/>
          <p:cNvSpPr/>
          <p:nvPr/>
        </p:nvSpPr>
        <p:spPr>
          <a:xfrm>
            <a:off x="327660" y="1164134"/>
            <a:ext cx="68656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w</a:t>
            </a:r>
            <a:r>
              <a:rPr lang="pl-PL" sz="1400" dirty="0" smtClean="0"/>
              <a:t> </a:t>
            </a:r>
            <a:r>
              <a:rPr lang="pl-PL" sz="1400" dirty="0"/>
              <a:t>dniu 21 stycznia br., wzięto udział w spotkaniu  Związku Kombatantów Rzeczpospolitej Polskiej i Byłych Więźniów Politycznych w Pobiedziskach spotkali się na tradycyjnym spotkaniu świąteczno-noworocznym, które poprowadziła prezes związku </a:t>
            </a:r>
            <a:r>
              <a:rPr lang="pl-PL" sz="1400" dirty="0" smtClean="0"/>
              <a:t>Pani U</a:t>
            </a:r>
            <a:r>
              <a:rPr lang="pl-PL" sz="1400" dirty="0"/>
              <a:t>. </a:t>
            </a:r>
            <a:r>
              <a:rPr lang="pl-PL" sz="1400" dirty="0" smtClean="0"/>
              <a:t>Barczyk</a:t>
            </a:r>
            <a:r>
              <a:rPr lang="pl-PL" sz="1400" dirty="0"/>
              <a:t>;</a:t>
            </a: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p</a:t>
            </a:r>
            <a:r>
              <a:rPr lang="pl-PL" sz="1400" dirty="0" smtClean="0"/>
              <a:t>rzygotowano </a:t>
            </a:r>
            <a:r>
              <a:rPr lang="pl-PL" sz="1400" dirty="0"/>
              <a:t>dla dzieci i młodzieży z Gminy Pobiedziska ofertę zajęć ferii </a:t>
            </a:r>
            <a:r>
              <a:rPr lang="pl-PL" sz="1400" dirty="0" smtClean="0"/>
              <a:t>zimowych</a:t>
            </a:r>
            <a:r>
              <a:rPr lang="pl-PL" sz="1400" dirty="0"/>
              <a:t>;</a:t>
            </a:r>
            <a:endParaRPr lang="pl-PL" sz="1400" dirty="0" smtClean="0"/>
          </a:p>
          <a:p>
            <a:pPr lvl="0" algn="just"/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o</a:t>
            </a:r>
            <a:r>
              <a:rPr lang="pl-PL" sz="1400" dirty="0" smtClean="0"/>
              <a:t>pracowano </a:t>
            </a:r>
            <a:r>
              <a:rPr lang="pl-PL" sz="1400" dirty="0"/>
              <a:t>procedury postępowania rekrutacyjnego do publicznych przedszkoli i szkół prowadzonych przez Gminę Pobiedziska na rok szkolny </a:t>
            </a:r>
            <a:r>
              <a:rPr lang="pl-PL" sz="1400" dirty="0" smtClean="0"/>
              <a:t>2016/2017</a:t>
            </a:r>
            <a:r>
              <a:rPr lang="pl-PL" sz="1400" dirty="0"/>
              <a:t>;</a:t>
            </a:r>
            <a:endParaRPr lang="pl-PL" sz="1400" dirty="0" smtClean="0"/>
          </a:p>
          <a:p>
            <a:pPr lvl="0" algn="just"/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o</a:t>
            </a:r>
            <a:r>
              <a:rPr lang="pl-PL" sz="1400" dirty="0" smtClean="0"/>
              <a:t>głoszono otwarte </a:t>
            </a:r>
            <a:r>
              <a:rPr lang="pl-PL" sz="1400" dirty="0"/>
              <a:t>konkursy ofert na realizację zadań publicznych w zakresie upowszechniania kultury fizycznej i sportu, działalności na rzecz osób niepełnosprawnych oraz kultury, sztuki, ochrony dóbr kultury i tradycji w 2016 r</a:t>
            </a:r>
            <a:r>
              <a:rPr lang="pl-PL" sz="1400" dirty="0" smtClean="0"/>
              <a:t>.    </a:t>
            </a: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</p:txBody>
      </p:sp>
      <p:sp>
        <p:nvSpPr>
          <p:cNvPr id="5" name="Prostokąt 4"/>
          <p:cNvSpPr/>
          <p:nvPr/>
        </p:nvSpPr>
        <p:spPr>
          <a:xfrm>
            <a:off x="706568" y="509707"/>
            <a:ext cx="1345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l-PL" sz="2400" b="1" dirty="0">
                <a:solidFill>
                  <a:prstClr val="black"/>
                </a:solidFill>
              </a:rPr>
              <a:t>Ponadto:</a:t>
            </a:r>
          </a:p>
        </p:txBody>
      </p:sp>
      <p:pic>
        <p:nvPicPr>
          <p:cNvPr id="6146" name="Picture 2" descr="W:\Iwona Tomaszewska\sprawozdania Burmistrza  2016\Zdjecia\1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833" y="1927862"/>
            <a:ext cx="3914587" cy="2609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7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8600" y="1078902"/>
            <a:ext cx="8046720" cy="5280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b="1" dirty="0"/>
              <a:t> </a:t>
            </a:r>
            <a:endParaRPr lang="pl-PL" sz="1400" dirty="0"/>
          </a:p>
        </p:txBody>
      </p:sp>
      <p:sp>
        <p:nvSpPr>
          <p:cNvPr id="4" name="Prostokąt 3"/>
          <p:cNvSpPr/>
          <p:nvPr/>
        </p:nvSpPr>
        <p:spPr>
          <a:xfrm>
            <a:off x="327660" y="1139964"/>
            <a:ext cx="68656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w</a:t>
            </a:r>
            <a:r>
              <a:rPr lang="pl-PL" sz="1400" dirty="0" smtClean="0"/>
              <a:t> </a:t>
            </a:r>
            <a:r>
              <a:rPr lang="pl-PL" sz="1400" dirty="0" smtClean="0"/>
              <a:t>dniu 19 stycznia br. zorganizowano wyjazd wraz z Radnymi Rady Miejskiej Gminy Pobiedziska do Schroniska dla Zwierząt w Skałowie. Podczas spotkania wręczono karmę dla zwierząt zakupioną z własnych środków przez burmistrz Dorotę Nowacką, Radnych oraz pracowników </a:t>
            </a:r>
            <a:r>
              <a:rPr lang="pl-PL" sz="1400" dirty="0" smtClean="0"/>
              <a:t>urzędu</a:t>
            </a:r>
            <a:r>
              <a:rPr lang="pl-PL" sz="1400" dirty="0"/>
              <a:t>;</a:t>
            </a:r>
            <a:endParaRPr lang="pl-PL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</p:txBody>
      </p:sp>
      <p:sp>
        <p:nvSpPr>
          <p:cNvPr id="5" name="Prostokąt 4"/>
          <p:cNvSpPr/>
          <p:nvPr/>
        </p:nvSpPr>
        <p:spPr>
          <a:xfrm>
            <a:off x="615394" y="464622"/>
            <a:ext cx="1345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2400" b="1" dirty="0">
                <a:solidFill>
                  <a:prstClr val="black"/>
                </a:solidFill>
              </a:rPr>
              <a:t>Ponadto:</a:t>
            </a:r>
            <a:endParaRPr lang="pl-PL" sz="2400" dirty="0">
              <a:solidFill>
                <a:prstClr val="black"/>
              </a:solidFill>
            </a:endParaRPr>
          </a:p>
        </p:txBody>
      </p:sp>
      <p:pic>
        <p:nvPicPr>
          <p:cNvPr id="6" name="Obraz 5" descr="http://www.pobiedziska.pl/wp-content/uploads/2016/01/20160119_095906-1024x6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2819400"/>
            <a:ext cx="442722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49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8600" y="1078902"/>
            <a:ext cx="8046720" cy="5280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b="1" dirty="0"/>
              <a:t> </a:t>
            </a:r>
            <a:endParaRPr lang="pl-PL" sz="1400" dirty="0"/>
          </a:p>
        </p:txBody>
      </p:sp>
      <p:sp>
        <p:nvSpPr>
          <p:cNvPr id="4" name="Prostokąt 3"/>
          <p:cNvSpPr/>
          <p:nvPr/>
        </p:nvSpPr>
        <p:spPr>
          <a:xfrm>
            <a:off x="615394" y="1277124"/>
            <a:ext cx="686562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w</a:t>
            </a:r>
            <a:r>
              <a:rPr lang="pl-PL" sz="1400" dirty="0" smtClean="0"/>
              <a:t> </a:t>
            </a:r>
            <a:r>
              <a:rPr lang="pl-PL" sz="1400" dirty="0" smtClean="0"/>
              <a:t>dniu 22 stycznia br. uczestniczono w wyborach zarządu Ochotniczej Straży Pożarnej w </a:t>
            </a:r>
            <a:r>
              <a:rPr lang="pl-PL" sz="1400" dirty="0" smtClean="0"/>
              <a:t>Biskupicach;</a:t>
            </a: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w</a:t>
            </a:r>
            <a:r>
              <a:rPr lang="pl-PL" sz="1400" dirty="0" smtClean="0"/>
              <a:t> </a:t>
            </a:r>
            <a:r>
              <a:rPr lang="pl-PL" sz="1400" dirty="0" smtClean="0"/>
              <a:t>Pobiedziskim Ośrodku Kultury wzięto </a:t>
            </a:r>
            <a:r>
              <a:rPr lang="pl-PL" sz="1400" dirty="0"/>
              <a:t>udział w Gali Przyjaciół </a:t>
            </a:r>
            <a:r>
              <a:rPr lang="pl-PL" sz="1400" dirty="0" smtClean="0"/>
              <a:t>Kultury. Po Gali </a:t>
            </a:r>
            <a:r>
              <a:rPr lang="pl-PL" sz="1400" dirty="0"/>
              <a:t>odbył się koncert Johna </a:t>
            </a:r>
            <a:r>
              <a:rPr lang="pl-PL" sz="1400" dirty="0" smtClean="0"/>
              <a:t>Portera;</a:t>
            </a: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lvl="0" algn="just"/>
            <a:endParaRPr lang="pl-PL" sz="1400" dirty="0" smtClean="0"/>
          </a:p>
          <a:p>
            <a:pPr lvl="0" algn="just"/>
            <a:endParaRPr lang="pl-PL" sz="1400" dirty="0"/>
          </a:p>
          <a:p>
            <a:pPr lvl="0" algn="just"/>
            <a:endParaRPr lang="pl-PL" sz="1400" dirty="0" smtClean="0"/>
          </a:p>
          <a:p>
            <a:pPr lvl="0" algn="just"/>
            <a:endParaRPr lang="pl-PL" sz="1400" dirty="0"/>
          </a:p>
          <a:p>
            <a:pPr lvl="0" algn="just"/>
            <a:endParaRPr lang="pl-PL" sz="1400" dirty="0" smtClean="0"/>
          </a:p>
          <a:p>
            <a:pPr lvl="0" algn="just"/>
            <a:endParaRPr lang="pl-PL" sz="1400" dirty="0"/>
          </a:p>
          <a:p>
            <a:pPr lvl="0" algn="just"/>
            <a:endParaRPr lang="pl-PL" sz="1400" dirty="0" smtClean="0"/>
          </a:p>
          <a:p>
            <a:pPr lvl="0" algn="just"/>
            <a:endParaRPr lang="pl-PL" sz="1400" dirty="0"/>
          </a:p>
          <a:p>
            <a:pPr lvl="0" algn="just"/>
            <a:endParaRPr lang="pl-PL" sz="1400" dirty="0" smtClean="0"/>
          </a:p>
          <a:p>
            <a:pPr lvl="0" algn="just"/>
            <a:endParaRPr lang="pl-PL" sz="1400" dirty="0"/>
          </a:p>
          <a:p>
            <a:pPr lvl="0" algn="just"/>
            <a:endParaRPr lang="pl-PL" sz="1400" dirty="0" smtClean="0"/>
          </a:p>
          <a:p>
            <a:pPr lvl="0" algn="just"/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z</a:t>
            </a:r>
            <a:r>
              <a:rPr lang="pl-PL" sz="1400" dirty="0" smtClean="0"/>
              <a:t>organizowano </a:t>
            </a:r>
            <a:r>
              <a:rPr lang="pl-PL" sz="1400" dirty="0" smtClean="0"/>
              <a:t>spotkanie z sołtysami, w którym uczestniczyli przedstawiciele przedsiębiorstwa HEMAR. Przekazano informacje dotyczące uzyskania pomocy z Banku Żywności oraz omówiono zasady wydatkowania środków przeznaczonych na realizację zadań w ramach funduszu sołeckiego na 2016 </a:t>
            </a:r>
            <a:r>
              <a:rPr lang="pl-PL" sz="1400" dirty="0" smtClean="0"/>
              <a:t>rok;</a:t>
            </a:r>
            <a:endParaRPr lang="pl-PL" sz="1400" dirty="0" smtClean="0"/>
          </a:p>
          <a:p>
            <a:pPr lvl="0" algn="just"/>
            <a:endParaRPr lang="pl-PL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</p:txBody>
      </p:sp>
      <p:sp>
        <p:nvSpPr>
          <p:cNvPr id="5" name="Prostokąt 4"/>
          <p:cNvSpPr/>
          <p:nvPr/>
        </p:nvSpPr>
        <p:spPr>
          <a:xfrm>
            <a:off x="615394" y="464622"/>
            <a:ext cx="1345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2400" b="1" dirty="0">
                <a:solidFill>
                  <a:prstClr val="black"/>
                </a:solidFill>
              </a:rPr>
              <a:t>Ponadto:</a:t>
            </a:r>
            <a:endParaRPr lang="pl-PL" sz="2400" dirty="0">
              <a:solidFill>
                <a:prstClr val="black"/>
              </a:solidFill>
            </a:endParaRPr>
          </a:p>
        </p:txBody>
      </p:sp>
      <p:pic>
        <p:nvPicPr>
          <p:cNvPr id="8194" name="Picture 2" descr="https://scontent-fra3-1.xx.fbcdn.net/hphotos-xlp1/t31.0-8/12604933_918732084875586_575242948084804139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21" y="2334540"/>
            <a:ext cx="4902400" cy="2761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1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9080" y="1261782"/>
            <a:ext cx="8046720" cy="4415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b="1" dirty="0"/>
              <a:t> </a:t>
            </a:r>
            <a:endParaRPr lang="pl-PL" sz="1400" dirty="0"/>
          </a:p>
        </p:txBody>
      </p:sp>
      <p:sp>
        <p:nvSpPr>
          <p:cNvPr id="4" name="Prostokąt 3"/>
          <p:cNvSpPr/>
          <p:nvPr/>
        </p:nvSpPr>
        <p:spPr>
          <a:xfrm>
            <a:off x="327660" y="1139964"/>
            <a:ext cx="681228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/>
              <a:t>u</a:t>
            </a:r>
            <a:r>
              <a:rPr lang="pl-PL" sz="1400" dirty="0" smtClean="0"/>
              <a:t>przejmie </a:t>
            </a:r>
            <a:r>
              <a:rPr lang="pl-PL" sz="1400" dirty="0"/>
              <a:t>informujemy, że z dniem 01 lutego 2016 r. zostają zmienione godziny pracy Urzędu Miasta i Gminy w Pobiedziskach.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 Interesantów </a:t>
            </a:r>
            <a:r>
              <a:rPr lang="pl-PL" sz="1400" dirty="0"/>
              <a:t>zapraszamy w godzinach:</a:t>
            </a:r>
          </a:p>
          <a:p>
            <a:r>
              <a:rPr lang="pl-PL" sz="1400" b="1" dirty="0" smtClean="0"/>
              <a:t>                    poniedziałek</a:t>
            </a:r>
            <a:r>
              <a:rPr lang="pl-PL" sz="1400" dirty="0" smtClean="0"/>
              <a:t> </a:t>
            </a:r>
            <a:r>
              <a:rPr lang="pl-PL" sz="1400" dirty="0"/>
              <a:t>– 9:00 do 17:00</a:t>
            </a:r>
            <a:br>
              <a:rPr lang="pl-PL" sz="1400" dirty="0"/>
            </a:br>
            <a:r>
              <a:rPr lang="pl-PL" sz="1400" dirty="0" smtClean="0"/>
              <a:t>                    </a:t>
            </a:r>
            <a:r>
              <a:rPr lang="pl-PL" sz="1400" b="1" dirty="0" smtClean="0"/>
              <a:t>wtorek </a:t>
            </a:r>
            <a:r>
              <a:rPr lang="pl-PL" sz="1400" b="1" dirty="0"/>
              <a:t>– piątek</a:t>
            </a:r>
            <a:r>
              <a:rPr lang="pl-PL" sz="1400" dirty="0"/>
              <a:t> – 8:00 do </a:t>
            </a:r>
            <a:r>
              <a:rPr lang="pl-PL" sz="1400" dirty="0" smtClean="0"/>
              <a:t>15:00</a:t>
            </a:r>
          </a:p>
          <a:p>
            <a:endParaRPr lang="pl-PL" sz="14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w</a:t>
            </a:r>
            <a:r>
              <a:rPr lang="pl-PL" sz="1400" dirty="0" smtClean="0"/>
              <a:t> </a:t>
            </a:r>
            <a:r>
              <a:rPr lang="pl-PL" sz="1400" dirty="0"/>
              <a:t>dniu 02.02.2016 r. o godz. 9.00 w sali sesyjnej Urzędu Miasta i Gminy w Pobiedziskach odbędzie się szkolenie dotyczące stosowania środków ochrony roślin. Koszt szkolenia wynosi 100 zł. W celu zapisania się na ww. szkolenie prosimy o kontakt pod nr tel. 61 89 77 177. Przypominamy, iż szkolenia uprawniające do nabywania oraz stosowania środków ochrony roślin zachowują ważność przez 5 </a:t>
            </a:r>
            <a:r>
              <a:rPr lang="pl-PL" sz="1400" dirty="0" smtClean="0"/>
              <a:t>lat</a:t>
            </a:r>
            <a:r>
              <a:rPr lang="pl-PL" sz="1400" dirty="0"/>
              <a:t>;</a:t>
            </a:r>
            <a:endParaRPr lang="pl-PL" sz="1400" dirty="0" smtClean="0"/>
          </a:p>
          <a:p>
            <a:pPr lvl="1" algn="just"/>
            <a:endParaRPr lang="pl-PL" sz="14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o</a:t>
            </a:r>
            <a:r>
              <a:rPr lang="pl-PL" sz="1400" dirty="0" smtClean="0"/>
              <a:t>d </a:t>
            </a:r>
            <a:r>
              <a:rPr lang="pl-PL" sz="1400" dirty="0"/>
              <a:t>stycznia 2016 r. mieszkańcy Miasta i Gminy Pobiedziska mogą korzystać z nieodpłatnej pomocy prawnej zgodnie z Ustawą z dnia 5 sierpnia 2015 r. o nieodpłatnej pomocy prawnej  i edukacji prawnej (Dz. U. 2015 r. poz. 1255). Dyżury prawnika: </a:t>
            </a:r>
            <a:r>
              <a:rPr lang="pl-PL" sz="1400" dirty="0" smtClean="0"/>
              <a:t>poniedziałek, środa</a:t>
            </a:r>
            <a:r>
              <a:rPr lang="pl-PL" sz="1400" dirty="0"/>
              <a:t>, piątek w Ośrodku Pomocy Społecznej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w </a:t>
            </a:r>
            <a:r>
              <a:rPr lang="pl-PL" sz="1400" dirty="0"/>
              <a:t>Pobiedziskach przy ulicy Kaczyńskiej 26 w godz.11.00 – </a:t>
            </a:r>
            <a:r>
              <a:rPr lang="pl-PL" sz="1400" dirty="0" smtClean="0"/>
              <a:t>15.00; </a:t>
            </a:r>
            <a:r>
              <a:rPr lang="pl-PL" sz="1400" dirty="0"/>
              <a:t>z pomocy prawnika można skorzystać bez konieczności wcześniejszego umówienia.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</p:txBody>
      </p:sp>
      <p:sp>
        <p:nvSpPr>
          <p:cNvPr id="5" name="Prostokąt 4"/>
          <p:cNvSpPr/>
          <p:nvPr/>
        </p:nvSpPr>
        <p:spPr>
          <a:xfrm>
            <a:off x="182189" y="432872"/>
            <a:ext cx="1646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l-PL" sz="2400" b="1" dirty="0" smtClean="0">
                <a:solidFill>
                  <a:prstClr val="black"/>
                </a:solidFill>
              </a:rPr>
              <a:t>Informacje:</a:t>
            </a:r>
            <a:endParaRPr lang="pl-PL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1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139862"/>
            <a:ext cx="8046720" cy="5280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b="1" dirty="0"/>
              <a:t> </a:t>
            </a:r>
            <a:endParaRPr lang="pl-PL" sz="1400" dirty="0"/>
          </a:p>
        </p:txBody>
      </p:sp>
      <p:sp>
        <p:nvSpPr>
          <p:cNvPr id="4" name="Prostokąt 3"/>
          <p:cNvSpPr/>
          <p:nvPr/>
        </p:nvSpPr>
        <p:spPr>
          <a:xfrm>
            <a:off x="723900" y="1990368"/>
            <a:ext cx="64312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i</a:t>
            </a:r>
            <a:r>
              <a:rPr lang="pl-PL" sz="1400" dirty="0" smtClean="0"/>
              <a:t>nformujemy</a:t>
            </a:r>
            <a:r>
              <a:rPr lang="pl-PL" sz="1400" dirty="0"/>
              <a:t>, że </a:t>
            </a:r>
            <a:r>
              <a:rPr lang="pl-PL" sz="1400" b="1" dirty="0"/>
              <a:t>Spółka </a:t>
            </a:r>
            <a:r>
              <a:rPr lang="pl-PL" sz="1400" b="1" dirty="0" err="1"/>
              <a:t>Aquanet</a:t>
            </a:r>
            <a:r>
              <a:rPr lang="pl-PL" sz="1400" b="1" dirty="0"/>
              <a:t> S.A. </a:t>
            </a:r>
            <a:r>
              <a:rPr lang="pl-PL" sz="1400" dirty="0"/>
              <a:t>stworzyła ofertę dofinansowania budowy podłączenia instalacji kanalizacji sanitarnej wewnętrznej budynku z przyłączem kanalizacyjnym, na nieruchomościach gdzie istnieje już przyłącze wraz ze studnią szczegółowe informacje na </a:t>
            </a:r>
            <a:r>
              <a:rPr lang="pl-PL" sz="1400" u="sng" dirty="0" smtClean="0">
                <a:hlinkClick r:id="rId2"/>
              </a:rPr>
              <a:t>www.pobiedziska.pl</a:t>
            </a:r>
            <a:r>
              <a:rPr lang="pl-PL" sz="1400" u="sng" dirty="0" smtClean="0"/>
              <a:t>;</a:t>
            </a:r>
            <a:endParaRPr lang="pl-PL" sz="1400" u="sng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l-PL" sz="1400" u="sng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Związek Międzygminny „Gospodarka Odpadami Aglomeracji Poznańskiej” informuje, iż od dnia 1 lutego 2016 roku Delegatura Związku Międzygminnego w Pobiedziskach będzie czynna od poniedziałku do środy w godz. 7.00 – 15.00. W czwartki i piątki prowadzone będą przez pracownika delegatury czynności kontrolne na terenie gminy. Wszystkie niezbędne informacje będą mogli Państwo uzyskać od poniedziałku do piątku pod numerem telefonu 506 423 078 w godzinach pracy delegatury.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</p:txBody>
      </p:sp>
      <p:sp>
        <p:nvSpPr>
          <p:cNvPr id="5" name="Prostokąt 4"/>
          <p:cNvSpPr/>
          <p:nvPr/>
        </p:nvSpPr>
        <p:spPr>
          <a:xfrm>
            <a:off x="234576" y="502087"/>
            <a:ext cx="1646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l-PL" sz="2400" b="1" dirty="0" smtClean="0">
                <a:solidFill>
                  <a:prstClr val="black"/>
                </a:solidFill>
              </a:rPr>
              <a:t>Informacje:</a:t>
            </a:r>
            <a:endParaRPr lang="pl-PL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0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3729" y="4267201"/>
            <a:ext cx="5374342" cy="699246"/>
          </a:xfrm>
        </p:spPr>
        <p:txBody>
          <a:bodyPr>
            <a:noAutofit/>
          </a:bodyPr>
          <a:lstStyle/>
          <a:p>
            <a:r>
              <a:rPr lang="pl-PL" sz="3600" b="1" dirty="0" smtClean="0"/>
              <a:t>Dziękuję za uwagę</a:t>
            </a:r>
            <a:endParaRPr lang="pl-PL" sz="36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159624" y="5513294"/>
            <a:ext cx="4576482" cy="1138518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dr Dorota Nowacka</a:t>
            </a:r>
          </a:p>
          <a:p>
            <a:r>
              <a:rPr lang="pl-PL" dirty="0" smtClean="0"/>
              <a:t>Burmistrz</a:t>
            </a:r>
          </a:p>
          <a:p>
            <a:r>
              <a:rPr lang="pl-PL" dirty="0" smtClean="0"/>
              <a:t>Miasta i Gminy Pobiedziska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03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/>
              <a:t>Realizowane 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6260" y="1071282"/>
            <a:ext cx="6637020" cy="5280212"/>
          </a:xfrm>
        </p:spPr>
        <p:txBody>
          <a:bodyPr>
            <a:normAutofit/>
          </a:bodyPr>
          <a:lstStyle/>
          <a:p>
            <a:pPr lvl="0"/>
            <a:r>
              <a:rPr lang="pl-PL" sz="1400" dirty="0" smtClean="0"/>
              <a:t>projektami</a:t>
            </a:r>
            <a:r>
              <a:rPr lang="pl-PL" sz="1400" dirty="0"/>
              <a:t>: </a:t>
            </a:r>
            <a:endParaRPr lang="pl-PL" sz="1400" dirty="0" smtClean="0"/>
          </a:p>
          <a:p>
            <a:pPr>
              <a:buFontTx/>
              <a:buChar char="-"/>
            </a:pPr>
            <a:r>
              <a:rPr lang="pl-PL" sz="1400" dirty="0" smtClean="0"/>
              <a:t>remontu </a:t>
            </a:r>
            <a:r>
              <a:rPr lang="pl-PL" sz="1400" dirty="0"/>
              <a:t>oraz modernizacji ulic w centrum </a:t>
            </a:r>
            <a:r>
              <a:rPr lang="pl-PL" sz="1400" dirty="0" smtClean="0"/>
              <a:t>miasta: </a:t>
            </a:r>
            <a:r>
              <a:rPr lang="pl-PL" sz="1400" dirty="0"/>
              <a:t>K. </a:t>
            </a:r>
            <a:r>
              <a:rPr lang="pl-PL" sz="1400" dirty="0" smtClean="0"/>
              <a:t>Odnowiciela, Jagiełły, </a:t>
            </a:r>
            <a:r>
              <a:rPr lang="pl-PL" sz="1400" dirty="0"/>
              <a:t>Kościuszki oraz Rynku w Pobiedziskach</a:t>
            </a:r>
            <a:r>
              <a:rPr lang="pl-PL" sz="1400" dirty="0" smtClean="0"/>
              <a:t>,</a:t>
            </a:r>
          </a:p>
          <a:p>
            <a:pPr marL="0" indent="0">
              <a:buNone/>
            </a:pPr>
            <a:endParaRPr lang="pl-PL" sz="1400" dirty="0"/>
          </a:p>
          <a:p>
            <a:pPr>
              <a:buFontTx/>
              <a:buChar char="-"/>
            </a:pPr>
            <a:r>
              <a:rPr lang="pl-PL" sz="1400" dirty="0" smtClean="0"/>
              <a:t>budowy </a:t>
            </a:r>
            <a:r>
              <a:rPr lang="pl-PL" sz="1400" dirty="0"/>
              <a:t>chodnika w ul. Dworcowej </a:t>
            </a:r>
            <a:r>
              <a:rPr lang="pl-PL" sz="1400" dirty="0" smtClean="0"/>
              <a:t>- od </a:t>
            </a:r>
            <a:r>
              <a:rPr lang="pl-PL" sz="1400" dirty="0"/>
              <a:t>ul. Zielonej do ul. </a:t>
            </a:r>
            <a:r>
              <a:rPr lang="pl-PL" sz="1400" dirty="0" smtClean="0"/>
              <a:t>Wodnej,</a:t>
            </a:r>
          </a:p>
          <a:p>
            <a:pPr marL="0" indent="0">
              <a:buNone/>
            </a:pPr>
            <a:endParaRPr lang="pl-PL" sz="1400" dirty="0"/>
          </a:p>
          <a:p>
            <a:pPr>
              <a:buFontTx/>
              <a:buChar char="-"/>
            </a:pPr>
            <a:r>
              <a:rPr lang="pl-PL" sz="1400" dirty="0" smtClean="0"/>
              <a:t>budowy </a:t>
            </a:r>
            <a:r>
              <a:rPr lang="pl-PL" sz="1400" dirty="0"/>
              <a:t>chodnika w ul. Półwiejskiej </a:t>
            </a:r>
            <a:r>
              <a:rPr lang="pl-PL" sz="1400" dirty="0" smtClean="0"/>
              <a:t>- od </a:t>
            </a:r>
            <a:r>
              <a:rPr lang="pl-PL" sz="1400" dirty="0"/>
              <a:t>ul. Czerniejewskiej </a:t>
            </a:r>
            <a:r>
              <a:rPr lang="pl-PL" sz="1400" dirty="0" smtClean="0"/>
              <a:t>do ul</a:t>
            </a:r>
            <a:r>
              <a:rPr lang="pl-PL" sz="1400" dirty="0"/>
              <a:t>. Klasztornej</a:t>
            </a:r>
            <a:r>
              <a:rPr lang="pl-PL" sz="1400" dirty="0" smtClean="0"/>
              <a:t>,</a:t>
            </a:r>
          </a:p>
          <a:p>
            <a:pPr marL="0" indent="0">
              <a:buNone/>
            </a:pPr>
            <a:endParaRPr lang="pl-PL" sz="1400" dirty="0"/>
          </a:p>
          <a:p>
            <a:pPr>
              <a:buFontTx/>
              <a:buChar char="-"/>
            </a:pPr>
            <a:r>
              <a:rPr lang="pl-PL" sz="1400" dirty="0" smtClean="0"/>
              <a:t>budowy </a:t>
            </a:r>
            <a:r>
              <a:rPr lang="pl-PL" sz="1400" dirty="0"/>
              <a:t>ulicy Bocznej - Pobiedziska </a:t>
            </a:r>
            <a:r>
              <a:rPr lang="pl-PL" sz="1400" dirty="0" smtClean="0"/>
              <a:t>Letnisko,</a:t>
            </a:r>
          </a:p>
          <a:p>
            <a:pPr marL="0" indent="0">
              <a:buNone/>
            </a:pPr>
            <a:endParaRPr lang="pl-PL" sz="1400" dirty="0"/>
          </a:p>
          <a:p>
            <a:pPr>
              <a:buFontTx/>
              <a:buChar char="-"/>
            </a:pPr>
            <a:r>
              <a:rPr lang="pl-PL" sz="1400" dirty="0" smtClean="0"/>
              <a:t>budowy </a:t>
            </a:r>
            <a:r>
              <a:rPr lang="pl-PL" sz="1400" dirty="0"/>
              <a:t>oświetlenia w rejonie ul. Wodnej w Pobiedziskach</a:t>
            </a:r>
            <a:r>
              <a:rPr lang="pl-PL" sz="1400" dirty="0" smtClean="0"/>
              <a:t>,</a:t>
            </a:r>
          </a:p>
          <a:p>
            <a:pPr marL="0" indent="0">
              <a:buNone/>
            </a:pPr>
            <a:endParaRPr lang="pl-PL" sz="1400" dirty="0"/>
          </a:p>
          <a:p>
            <a:pPr>
              <a:buFontTx/>
              <a:buChar char="-"/>
            </a:pPr>
            <a:r>
              <a:rPr lang="pl-PL" sz="1400" dirty="0" smtClean="0"/>
              <a:t>budowy </a:t>
            </a:r>
            <a:r>
              <a:rPr lang="pl-PL" sz="1400" dirty="0"/>
              <a:t>parkingu na </a:t>
            </a:r>
            <a:r>
              <a:rPr lang="pl-PL" sz="1400" dirty="0" smtClean="0"/>
              <a:t>osiedlu przy ulicy Różanej </a:t>
            </a:r>
            <a:r>
              <a:rPr lang="pl-PL" sz="1400" dirty="0" smtClean="0"/>
              <a:t>– Pobiedziska,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dirty="0"/>
              <a:t>- </a:t>
            </a:r>
            <a:r>
              <a:rPr lang="pl-PL" sz="1400" dirty="0" smtClean="0"/>
              <a:t> budowy </a:t>
            </a:r>
            <a:r>
              <a:rPr lang="pl-PL" sz="1400" dirty="0"/>
              <a:t>parkingu przy Dworcach </a:t>
            </a:r>
            <a:r>
              <a:rPr lang="pl-PL" sz="1400" dirty="0" smtClean="0"/>
              <a:t>Kolejowych: </a:t>
            </a:r>
            <a:r>
              <a:rPr lang="pl-PL" sz="1400" dirty="0"/>
              <a:t>Pobiedziska, Pobiedziska Letnisko i </a:t>
            </a:r>
            <a:r>
              <a:rPr lang="pl-PL" sz="1400" dirty="0" smtClean="0"/>
              <a:t>  Biskupice</a:t>
            </a:r>
            <a:r>
              <a:rPr lang="pl-PL" sz="1400" dirty="0" smtClean="0"/>
              <a:t>,</a:t>
            </a:r>
            <a:endParaRPr lang="pl-PL" sz="1400" dirty="0"/>
          </a:p>
          <a:p>
            <a:pPr marL="0" indent="0">
              <a:buNone/>
            </a:pPr>
            <a:r>
              <a:rPr lang="pl-PL" sz="1400" dirty="0"/>
              <a:t>- </a:t>
            </a:r>
            <a:r>
              <a:rPr lang="pl-PL" sz="1400" dirty="0" smtClean="0"/>
              <a:t>rozbudowy </a:t>
            </a:r>
            <a:r>
              <a:rPr lang="pl-PL" sz="1400" dirty="0"/>
              <a:t>szkoły w </a:t>
            </a:r>
            <a:r>
              <a:rPr lang="pl-PL" sz="1400" dirty="0" smtClean="0"/>
              <a:t>Biskupicach,</a:t>
            </a:r>
            <a:endParaRPr lang="pl-PL" sz="1400" dirty="0"/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55585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/>
              <a:t>Realizowane 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5300" y="1071282"/>
            <a:ext cx="6697980" cy="528021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pl-PL" sz="1400" dirty="0"/>
              <a:t>c</a:t>
            </a:r>
            <a:r>
              <a:rPr lang="pl-PL" sz="1400" dirty="0" smtClean="0"/>
              <a:t>.d. projektami</a:t>
            </a:r>
            <a:r>
              <a:rPr lang="pl-PL" sz="1400" dirty="0"/>
              <a:t>: </a:t>
            </a:r>
            <a:endParaRPr lang="pl-PL" sz="1400" dirty="0" smtClean="0"/>
          </a:p>
          <a:p>
            <a:pPr marL="0" indent="0">
              <a:buNone/>
            </a:pPr>
            <a:r>
              <a:rPr lang="pl-PL" sz="1400" dirty="0" smtClean="0"/>
              <a:t>- </a:t>
            </a:r>
            <a:r>
              <a:rPr lang="pl-PL" sz="1400" dirty="0" smtClean="0"/>
              <a:t>modernizacji </a:t>
            </a:r>
            <a:r>
              <a:rPr lang="pl-PL" sz="1400" dirty="0"/>
              <a:t>Placu Piastowskiego - budowa targowiska w </a:t>
            </a:r>
            <a:r>
              <a:rPr lang="pl-PL" sz="1400" dirty="0" smtClean="0"/>
              <a:t>Jerzykowie,</a:t>
            </a:r>
            <a:endParaRPr lang="pl-PL" sz="1400" dirty="0"/>
          </a:p>
          <a:p>
            <a:pPr>
              <a:buFontTx/>
              <a:buChar char="-"/>
            </a:pPr>
            <a:endParaRPr lang="pl-PL" sz="1400" dirty="0"/>
          </a:p>
          <a:p>
            <a:pPr marL="0" lvl="0" indent="0">
              <a:buNone/>
            </a:pPr>
            <a:endParaRPr lang="pl-PL" sz="1400" dirty="0" smtClean="0"/>
          </a:p>
          <a:p>
            <a:pPr marL="0" lvl="0" indent="0">
              <a:buNone/>
            </a:pPr>
            <a:endParaRPr lang="pl-PL" sz="1400" dirty="0"/>
          </a:p>
          <a:p>
            <a:pPr marL="0" lvl="0" indent="0">
              <a:buNone/>
            </a:pPr>
            <a:endParaRPr lang="pl-PL" sz="1400" dirty="0" smtClean="0"/>
          </a:p>
          <a:p>
            <a:pPr marL="0" lvl="0" indent="0">
              <a:buNone/>
            </a:pPr>
            <a:endParaRPr lang="pl-PL" sz="1400" dirty="0"/>
          </a:p>
          <a:p>
            <a:pPr marL="0" lvl="0" indent="0">
              <a:buNone/>
            </a:pPr>
            <a:endParaRPr lang="pl-PL" sz="1400" dirty="0" smtClean="0"/>
          </a:p>
          <a:p>
            <a:pPr marL="0" lvl="0" indent="0">
              <a:buNone/>
            </a:pPr>
            <a:endParaRPr lang="pl-PL" sz="1400" dirty="0" smtClean="0"/>
          </a:p>
          <a:p>
            <a:pPr marL="0" lvl="0" indent="0">
              <a:buNone/>
            </a:pPr>
            <a:endParaRPr lang="pl-PL" sz="1400" dirty="0"/>
          </a:p>
          <a:p>
            <a:pPr marL="0" lvl="0" indent="0">
              <a:buNone/>
            </a:pPr>
            <a:endParaRPr lang="pl-PL" sz="1400" dirty="0"/>
          </a:p>
          <a:p>
            <a:pPr algn="just">
              <a:buFontTx/>
              <a:buChar char="-"/>
            </a:pPr>
            <a:r>
              <a:rPr lang="pl-PL" sz="1400" dirty="0" smtClean="0"/>
              <a:t>remontu </a:t>
            </a:r>
            <a:r>
              <a:rPr lang="pl-PL" sz="1400" dirty="0"/>
              <a:t>sali gimnastycznej w Pomarzanowicach i </a:t>
            </a:r>
            <a:r>
              <a:rPr lang="pl-PL" sz="1400" dirty="0" smtClean="0"/>
              <a:t>przystosowania </a:t>
            </a:r>
            <a:r>
              <a:rPr lang="pl-PL" sz="1400" dirty="0"/>
              <a:t>pomieszczeń dla potrzeb świetlicy wiejskiej oraz </a:t>
            </a:r>
            <a:r>
              <a:rPr lang="pl-PL" sz="1400" dirty="0" smtClean="0"/>
              <a:t>termomodernizacji,</a:t>
            </a:r>
            <a:endParaRPr lang="pl-PL" sz="1400" dirty="0" smtClean="0"/>
          </a:p>
          <a:p>
            <a:pPr marL="0" indent="0" algn="just">
              <a:buNone/>
            </a:pPr>
            <a:r>
              <a:rPr lang="pl-PL" sz="1400" dirty="0" smtClean="0"/>
              <a:t> - </a:t>
            </a:r>
            <a:r>
              <a:rPr lang="pl-PL" sz="1400" dirty="0" smtClean="0"/>
              <a:t>   miejscowych </a:t>
            </a:r>
            <a:r>
              <a:rPr lang="pl-PL" sz="1400" dirty="0"/>
              <a:t>planów zagospodarowania </a:t>
            </a:r>
            <a:r>
              <a:rPr lang="pl-PL" sz="1400" dirty="0" smtClean="0"/>
              <a:t>przestrzennego m.in.  obrębu </a:t>
            </a:r>
            <a:r>
              <a:rPr lang="pl-PL" sz="1400" dirty="0"/>
              <a:t>Kołata,</a:t>
            </a:r>
          </a:p>
          <a:p>
            <a:pPr marL="0" indent="0" algn="just">
              <a:buNone/>
            </a:pPr>
            <a:r>
              <a:rPr lang="pl-PL" sz="1400" dirty="0"/>
              <a:t>  </a:t>
            </a:r>
            <a:r>
              <a:rPr lang="pl-PL" sz="1400" dirty="0" smtClean="0"/>
              <a:t>  działek </a:t>
            </a:r>
            <a:r>
              <a:rPr lang="pl-PL" sz="1400" dirty="0"/>
              <a:t>w Polskiej Wsi i części obrębu Bugaj,</a:t>
            </a:r>
          </a:p>
          <a:p>
            <a:pPr marL="0" indent="0" algn="just">
              <a:buNone/>
            </a:pPr>
            <a:r>
              <a:rPr lang="pl-PL" sz="1400" dirty="0"/>
              <a:t>- </a:t>
            </a:r>
            <a:r>
              <a:rPr lang="pl-PL" sz="1400" dirty="0" smtClean="0"/>
              <a:t>  wykonania </a:t>
            </a:r>
            <a:r>
              <a:rPr lang="pl-PL" sz="1400" dirty="0"/>
              <a:t>koncepcji bezkolizyjnego przejścia drogowego pod linią kolejową nr 353 Poznań </a:t>
            </a:r>
            <a:r>
              <a:rPr lang="pl-PL" sz="1400" dirty="0" smtClean="0"/>
              <a:t>  Wschód </a:t>
            </a:r>
            <a:r>
              <a:rPr lang="pl-PL" sz="1400" dirty="0"/>
              <a:t>- Skandawa w miejscowości Pobiedziska w ramach budowy zintegrowanych węzłów przesiadkowych w Pobiedziskach oraz Pobiedziskach - Letnisku w Miejskim Obszarze Funkcjonalnym Poznania,</a:t>
            </a:r>
          </a:p>
          <a:p>
            <a:pPr>
              <a:buFontTx/>
              <a:buChar char="-"/>
            </a:pPr>
            <a:r>
              <a:rPr lang="pl-PL" sz="1400" dirty="0" smtClean="0"/>
              <a:t>budowy </a:t>
            </a:r>
            <a:r>
              <a:rPr lang="pl-PL" sz="1400" dirty="0"/>
              <a:t>kanalizacji sanitarnej dla zadań przyjętych w </a:t>
            </a:r>
            <a:r>
              <a:rPr lang="pl-PL" sz="1400" dirty="0" smtClean="0"/>
              <a:t>WPI.</a:t>
            </a:r>
            <a:endParaRPr lang="pl-PL" sz="1400" dirty="0" smtClean="0"/>
          </a:p>
          <a:p>
            <a:pPr marL="0" indent="0">
              <a:buNone/>
            </a:pPr>
            <a:endParaRPr lang="pl-PL" sz="1400" dirty="0"/>
          </a:p>
          <a:p>
            <a:pPr>
              <a:buFontTx/>
              <a:buChar char="-"/>
            </a:pPr>
            <a:endParaRPr lang="pl-PL" sz="1400" dirty="0"/>
          </a:p>
          <a:p>
            <a:endParaRPr lang="pl-PL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4" y="1705928"/>
            <a:ext cx="4247515" cy="243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72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/>
              <a:t>Realizowane są umowy związane z:</a:t>
            </a:r>
            <a:br>
              <a:rPr lang="pl-PL" sz="2400" b="1" dirty="0"/>
            </a:br>
            <a:endParaRPr lang="pl-PL" sz="2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1950" y="1117002"/>
            <a:ext cx="6632762" cy="5280212"/>
          </a:xfrm>
        </p:spPr>
        <p:txBody>
          <a:bodyPr>
            <a:normAutofit/>
          </a:bodyPr>
          <a:lstStyle/>
          <a:p>
            <a:r>
              <a:rPr lang="pl-PL" sz="1400" dirty="0" smtClean="0"/>
              <a:t>budową </a:t>
            </a:r>
            <a:r>
              <a:rPr lang="pl-PL" sz="1400" dirty="0"/>
              <a:t>ulicy Jeziornej w Pobiedziskach</a:t>
            </a:r>
            <a:r>
              <a:rPr lang="pl-PL" sz="1400" dirty="0" smtClean="0"/>
              <a:t>,</a:t>
            </a:r>
          </a:p>
          <a:p>
            <a:endParaRPr lang="pl-PL" sz="1400" dirty="0"/>
          </a:p>
          <a:p>
            <a:endParaRPr lang="pl-PL" sz="1400" dirty="0" smtClean="0"/>
          </a:p>
          <a:p>
            <a:endParaRPr lang="pl-PL" sz="1400" dirty="0"/>
          </a:p>
          <a:p>
            <a:endParaRPr lang="pl-PL" sz="1400" dirty="0" smtClean="0"/>
          </a:p>
          <a:p>
            <a:endParaRPr lang="pl-PL" sz="1400" dirty="0" smtClean="0"/>
          </a:p>
          <a:p>
            <a:endParaRPr lang="pl-PL" sz="1400" dirty="0"/>
          </a:p>
          <a:p>
            <a:endParaRPr lang="pl-PL" sz="1400" dirty="0" smtClean="0"/>
          </a:p>
          <a:p>
            <a:endParaRPr lang="pl-PL" sz="1400" dirty="0" smtClean="0"/>
          </a:p>
          <a:p>
            <a:endParaRPr lang="pl-PL" sz="1400" dirty="0"/>
          </a:p>
          <a:p>
            <a:endParaRPr lang="pl-PL" sz="1400" dirty="0" smtClean="0"/>
          </a:p>
          <a:p>
            <a:endParaRPr lang="pl-PL" sz="1400" dirty="0"/>
          </a:p>
          <a:p>
            <a:r>
              <a:rPr lang="pl-PL" sz="1400" dirty="0" smtClean="0"/>
              <a:t>budową  </a:t>
            </a:r>
            <a:r>
              <a:rPr lang="pl-PL" sz="1400" dirty="0"/>
              <a:t>ul. Chrobrego </a:t>
            </a:r>
            <a:r>
              <a:rPr lang="pl-PL" sz="1400" dirty="0" smtClean="0"/>
              <a:t>Biskupice/Bugaj,</a:t>
            </a:r>
            <a:endParaRPr lang="pl-PL" sz="1400" dirty="0"/>
          </a:p>
          <a:p>
            <a:pPr lvl="0"/>
            <a:r>
              <a:rPr lang="pl-PL" sz="1400" dirty="0"/>
              <a:t>budową oświetlenia ulicznego w miejscowości Pobiedziska w ulicach Rzeczna, Drawska, Warciańska, Notecka, Odrzańska, </a:t>
            </a:r>
            <a:r>
              <a:rPr lang="pl-PL" sz="1400" dirty="0" err="1"/>
              <a:t>Cybińska</a:t>
            </a:r>
            <a:r>
              <a:rPr lang="pl-PL" sz="1400" dirty="0"/>
              <a:t>,  </a:t>
            </a:r>
          </a:p>
          <a:p>
            <a:pPr lvl="0"/>
            <a:r>
              <a:rPr lang="pl-PL" sz="1400" dirty="0"/>
              <a:t>zimowym utrzymaniem </a:t>
            </a:r>
            <a:r>
              <a:rPr lang="pl-PL" sz="1400" dirty="0" smtClean="0"/>
              <a:t>dróg.</a:t>
            </a: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4" name="AutoShape 2" descr="imap://i%2Etomaszewska%40pobiedziska%2Epl@mail.pobiedziska.pl:993/fetch%3EUID%3E/INBOX%3E101822?part=1.5&amp;type=image/jpeg&amp;filename=DSCF07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imap://i%2Etomaszewska%40pobiedziska%2Epl@mail.pobiedziska.pl:993/fetch%3EUID%3E/INBOX%3E101822?part=1.5&amp;type=image/jpeg&amp;filename=DSCF079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71109"/>
            <a:ext cx="3989705" cy="2640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10" y="2005251"/>
            <a:ext cx="3679190" cy="2572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92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250" y="944880"/>
            <a:ext cx="6724650" cy="56769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600" b="1" dirty="0"/>
              <a:t>Przygotowywane są dokumenty do postępowania przetargowego na:</a:t>
            </a:r>
            <a:r>
              <a:rPr lang="pl-PL" sz="2000" b="1" dirty="0"/>
              <a:t/>
            </a:r>
            <a:br>
              <a:rPr lang="pl-PL" sz="2000" b="1" dirty="0"/>
            </a:br>
            <a:endParaRPr lang="pl-PL" sz="2000" b="1" dirty="0" smtClean="0"/>
          </a:p>
          <a:p>
            <a:r>
              <a:rPr lang="pl-PL" sz="1400" b="1" dirty="0" smtClean="0"/>
              <a:t>  </a:t>
            </a:r>
            <a:r>
              <a:rPr lang="pl-PL" sz="1400" b="1" dirty="0"/>
              <a:t>Z</a:t>
            </a:r>
            <a:r>
              <a:rPr lang="pl-PL" sz="1400" b="1" dirty="0" smtClean="0"/>
              <a:t>aprojektowanie </a:t>
            </a:r>
            <a:r>
              <a:rPr lang="pl-PL" sz="1400" b="1" dirty="0"/>
              <a:t>i </a:t>
            </a:r>
            <a:r>
              <a:rPr lang="pl-PL" sz="1400" b="1" dirty="0" smtClean="0"/>
              <a:t>wykonanie:</a:t>
            </a:r>
            <a:endParaRPr lang="pl-PL" sz="1400" b="1" dirty="0"/>
          </a:p>
          <a:p>
            <a:pPr marL="0" indent="0" algn="just">
              <a:buNone/>
            </a:pPr>
            <a:r>
              <a:rPr lang="pl-PL" sz="1400" dirty="0"/>
              <a:t>- ulic  Okrężnej i   Kolejowej w Pobiedziskach Letnisko,</a:t>
            </a:r>
          </a:p>
          <a:p>
            <a:pPr marL="0" indent="0" algn="just">
              <a:buNone/>
            </a:pPr>
            <a:r>
              <a:rPr lang="pl-PL" sz="1400" dirty="0"/>
              <a:t>- ul. Starych Wierzb – budowa chodnika oraz kanalizacji deszczowej – Borowo Młyn,</a:t>
            </a:r>
          </a:p>
          <a:p>
            <a:pPr marL="0" indent="0" algn="just">
              <a:buNone/>
            </a:pPr>
            <a:r>
              <a:rPr lang="pl-PL" sz="1400" dirty="0"/>
              <a:t>- ul. Łąkowej w Biskupicach- budowa ulicy,</a:t>
            </a:r>
          </a:p>
          <a:p>
            <a:pPr algn="just">
              <a:buFontTx/>
              <a:buChar char="-"/>
            </a:pPr>
            <a:r>
              <a:rPr lang="pl-PL" sz="1400" dirty="0" smtClean="0"/>
              <a:t>chodników </a:t>
            </a:r>
            <a:r>
              <a:rPr lang="pl-PL" sz="1400" dirty="0"/>
              <a:t>ul. Półwiejskiej i ul. Dworcowej w Pobiedziskach</a:t>
            </a:r>
            <a:r>
              <a:rPr lang="pl-PL" sz="1400" dirty="0" smtClean="0"/>
              <a:t>,</a:t>
            </a:r>
          </a:p>
          <a:p>
            <a:pPr algn="just"/>
            <a:r>
              <a:rPr lang="pl-PL" sz="1400" dirty="0" smtClean="0"/>
              <a:t>kompleksowej </a:t>
            </a:r>
            <a:r>
              <a:rPr lang="pl-PL" sz="1400" dirty="0"/>
              <a:t>usługi </a:t>
            </a:r>
            <a:r>
              <a:rPr lang="pl-PL" sz="1400" dirty="0" smtClean="0"/>
              <a:t>oświetleniowej.</a:t>
            </a:r>
            <a:endParaRPr lang="pl-PL" sz="1400" dirty="0"/>
          </a:p>
          <a:p>
            <a:pPr algn="just"/>
            <a:r>
              <a:rPr lang="pl-PL" sz="1400" dirty="0" smtClean="0"/>
              <a:t>rozbudowy </a:t>
            </a:r>
            <a:r>
              <a:rPr lang="pl-PL" sz="1400" dirty="0"/>
              <a:t>i </a:t>
            </a:r>
            <a:r>
              <a:rPr lang="pl-PL" sz="1400" dirty="0" smtClean="0"/>
              <a:t>przebudowy </a:t>
            </a:r>
            <a:r>
              <a:rPr lang="pl-PL" sz="1400" dirty="0"/>
              <a:t>Szkoły w Jerzykowie przy ul. </a:t>
            </a:r>
            <a:r>
              <a:rPr lang="pl-PL" sz="1400" dirty="0" smtClean="0"/>
              <a:t>Spokojnej.</a:t>
            </a:r>
            <a:endParaRPr lang="pl-PL" sz="1400" dirty="0"/>
          </a:p>
          <a:p>
            <a:pPr marL="0" lvl="0" indent="0" algn="just">
              <a:buNone/>
            </a:pPr>
            <a:endParaRPr lang="pl-PL" sz="1400" dirty="0" smtClean="0"/>
          </a:p>
          <a:p>
            <a:pPr marL="0" lvl="0" indent="0" algn="just">
              <a:buNone/>
            </a:pPr>
            <a:endParaRPr lang="pl-PL" sz="1400" dirty="0" smtClean="0"/>
          </a:p>
          <a:p>
            <a:pPr marL="0" lvl="0" indent="0" algn="just">
              <a:buNone/>
            </a:pPr>
            <a:endParaRPr lang="pl-PL" sz="1400" dirty="0" smtClean="0"/>
          </a:p>
          <a:p>
            <a:pPr marL="0" lvl="0" indent="0" algn="just">
              <a:buNone/>
            </a:pPr>
            <a:endParaRPr lang="pl-PL" sz="1400" dirty="0"/>
          </a:p>
          <a:p>
            <a:pPr marL="0" lvl="0" indent="0" algn="just">
              <a:buNone/>
            </a:pPr>
            <a:endParaRPr lang="pl-PL" sz="1400" dirty="0" smtClean="0"/>
          </a:p>
          <a:p>
            <a:pPr marL="0" lvl="0" indent="0" algn="just">
              <a:buNone/>
            </a:pPr>
            <a:endParaRPr lang="pl-PL" sz="1400" dirty="0" smtClean="0"/>
          </a:p>
          <a:p>
            <a:pPr marL="0" lvl="0" indent="0" algn="just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600" b="1" dirty="0" smtClean="0"/>
              <a:t> Przygotowywane </a:t>
            </a:r>
            <a:r>
              <a:rPr lang="pl-PL" sz="1600" b="1" dirty="0"/>
              <a:t>jest postępowanie przetargowe na</a:t>
            </a:r>
            <a:r>
              <a:rPr lang="pl-PL" sz="1600" b="1" dirty="0" smtClean="0"/>
              <a:t>:</a:t>
            </a:r>
          </a:p>
          <a:p>
            <a:r>
              <a:rPr lang="pl-PL" sz="1600" dirty="0"/>
              <a:t> </a:t>
            </a:r>
            <a:r>
              <a:rPr lang="pl-PL" sz="1400" dirty="0"/>
              <a:t>b</a:t>
            </a:r>
            <a:r>
              <a:rPr lang="pl-PL" sz="1400" dirty="0" smtClean="0"/>
              <a:t>udowę </a:t>
            </a:r>
            <a:r>
              <a:rPr lang="pl-PL" sz="1400" dirty="0"/>
              <a:t>oświetlenia ulicznego w miejscowości Pobiedziska w rejonie ulicy Wodnej, gmina </a:t>
            </a:r>
            <a:r>
              <a:rPr lang="pl-PL" sz="1400" dirty="0" smtClean="0"/>
              <a:t>Pobiedziska.</a:t>
            </a:r>
            <a:endParaRPr lang="pl-PL" sz="1400" dirty="0"/>
          </a:p>
          <a:p>
            <a:pPr marL="0" indent="0">
              <a:buNone/>
            </a:pPr>
            <a:endParaRPr lang="pl-PL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16" y="3581400"/>
            <a:ext cx="4306556" cy="2149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35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1970" y="1097280"/>
            <a:ext cx="7524750" cy="521208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sz="1600" b="1" dirty="0" smtClean="0"/>
              <a:t>Trwają prace komisji przetargowej dla postępowań</a:t>
            </a:r>
            <a:r>
              <a:rPr lang="pl-PL" sz="1400" b="1" dirty="0" smtClean="0"/>
              <a:t>:</a:t>
            </a:r>
          </a:p>
          <a:p>
            <a:pPr lvl="0" algn="just"/>
            <a:r>
              <a:rPr lang="pl-PL" sz="1400" dirty="0"/>
              <a:t>ś</a:t>
            </a:r>
            <a:r>
              <a:rPr lang="pl-PL" sz="1400" dirty="0" smtClean="0"/>
              <a:t>wiadczenie </a:t>
            </a:r>
            <a:r>
              <a:rPr lang="pl-PL" sz="1400" dirty="0"/>
              <a:t>usług pocztowych na potrzeby Urzędu Miasta i Gminy Pobiedziska w roku </a:t>
            </a:r>
            <a:r>
              <a:rPr lang="pl-PL" sz="1400" dirty="0" smtClean="0"/>
              <a:t>2016.</a:t>
            </a:r>
            <a:endParaRPr lang="pl-PL" sz="1400" dirty="0"/>
          </a:p>
          <a:p>
            <a:pPr marL="0" indent="0" algn="just">
              <a:buNone/>
            </a:pPr>
            <a:r>
              <a:rPr lang="pl-PL" sz="1400" b="1" dirty="0"/>
              <a:t> </a:t>
            </a:r>
            <a:endParaRPr lang="pl-PL" sz="1400" dirty="0"/>
          </a:p>
          <a:p>
            <a:pPr marL="0" indent="0" algn="just">
              <a:buNone/>
            </a:pPr>
            <a:r>
              <a:rPr lang="pl-PL" sz="1600" b="1" dirty="0"/>
              <a:t>Rozstrzygnięto postępowania przetargowe na: </a:t>
            </a:r>
            <a:endParaRPr lang="pl-PL" sz="1600" b="1" dirty="0" smtClean="0"/>
          </a:p>
          <a:p>
            <a:pPr lvl="0" algn="just"/>
            <a:r>
              <a:rPr lang="pl-PL" sz="1400" dirty="0" smtClean="0"/>
              <a:t>dostawę </a:t>
            </a:r>
            <a:r>
              <a:rPr lang="pl-PL" sz="1400" dirty="0"/>
              <a:t>oleju napędowego i etyliny dla autobusów i samochodów Urzędu Miasta i Gminy </a:t>
            </a:r>
            <a:r>
              <a:rPr lang="pl-PL" sz="1400" dirty="0" smtClean="0"/>
              <a:t>Pobiedziska</a:t>
            </a:r>
            <a:r>
              <a:rPr lang="pl-PL" sz="1400" dirty="0"/>
              <a:t>,</a:t>
            </a:r>
            <a:endParaRPr lang="pl-PL" sz="1400" dirty="0"/>
          </a:p>
          <a:p>
            <a:pPr lvl="0" algn="just"/>
            <a:r>
              <a:rPr lang="pl-PL" sz="1400" dirty="0"/>
              <a:t>budowę „ Świetlica wiejska – centrum </a:t>
            </a:r>
            <a:r>
              <a:rPr lang="pl-PL" sz="1400" dirty="0" smtClean="0"/>
              <a:t>ratowniczo - edukacyjne </a:t>
            </a:r>
            <a:r>
              <a:rPr lang="pl-PL" sz="1400" dirty="0"/>
              <a:t>wraz z zagospodarowaniem terenu </a:t>
            </a:r>
            <a:r>
              <a:rPr lang="pl-PL" sz="1400" dirty="0" smtClean="0"/>
              <a:t>– </a:t>
            </a:r>
            <a:br>
              <a:rPr lang="pl-PL" sz="1400" dirty="0" smtClean="0"/>
            </a:br>
            <a:r>
              <a:rPr lang="pl-PL" sz="1400" dirty="0" smtClean="0"/>
              <a:t>w </a:t>
            </a:r>
            <a:r>
              <a:rPr lang="pl-PL" sz="1400" dirty="0"/>
              <a:t>Kociałkowej Górce , gmina Pobiedziska </a:t>
            </a:r>
            <a:r>
              <a:rPr lang="pl-PL" sz="1400" dirty="0" smtClean="0"/>
              <a:t>”,</a:t>
            </a:r>
            <a:endParaRPr lang="pl-PL" sz="1400" dirty="0" smtClean="0"/>
          </a:p>
          <a:p>
            <a:pPr lvl="0" algn="just"/>
            <a:endParaRPr lang="pl-PL" sz="1400" dirty="0"/>
          </a:p>
          <a:p>
            <a:pPr lvl="0" algn="just"/>
            <a:endParaRPr lang="pl-PL" sz="1400" dirty="0" smtClean="0"/>
          </a:p>
          <a:p>
            <a:pPr lvl="0" algn="just"/>
            <a:endParaRPr lang="pl-PL" sz="1400" dirty="0"/>
          </a:p>
          <a:p>
            <a:pPr lvl="0" algn="just"/>
            <a:endParaRPr lang="pl-PL" sz="1400" dirty="0" smtClean="0"/>
          </a:p>
          <a:p>
            <a:pPr lvl="0" algn="just"/>
            <a:endParaRPr lang="pl-PL" sz="1400" dirty="0"/>
          </a:p>
          <a:p>
            <a:pPr lvl="0" algn="just"/>
            <a:endParaRPr lang="pl-PL" sz="1400" dirty="0" smtClean="0"/>
          </a:p>
          <a:p>
            <a:pPr lvl="0" algn="just"/>
            <a:endParaRPr lang="pl-PL" sz="1400" dirty="0" smtClean="0"/>
          </a:p>
          <a:p>
            <a:pPr lvl="0" algn="just"/>
            <a:endParaRPr lang="pl-PL" sz="1400" dirty="0"/>
          </a:p>
          <a:p>
            <a:pPr lvl="0" algn="just"/>
            <a:endParaRPr lang="pl-PL" sz="1400" dirty="0"/>
          </a:p>
          <a:p>
            <a:pPr lvl="0" algn="just"/>
            <a:r>
              <a:rPr lang="pl-PL" sz="1400" dirty="0"/>
              <a:t>zakup energii elektrycznej,</a:t>
            </a:r>
          </a:p>
          <a:p>
            <a:pPr lvl="0" algn="just"/>
            <a:r>
              <a:rPr lang="pl-PL" sz="1400" dirty="0"/>
              <a:t>najem sprzętu kserograficznego z serwisem dla Urzędu Miasta i Gminy w Pobiedziskach na lata 2016-2017.</a:t>
            </a:r>
          </a:p>
          <a:p>
            <a:pPr marL="0" indent="0">
              <a:buNone/>
            </a:pPr>
            <a:r>
              <a:rPr lang="pl-PL" sz="1400" b="1" dirty="0"/>
              <a:t> </a:t>
            </a: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06" y="2857499"/>
            <a:ext cx="3878354" cy="2438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80" y="2948938"/>
            <a:ext cx="3375660" cy="228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98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139862"/>
            <a:ext cx="8046720" cy="5280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b="1" dirty="0"/>
              <a:t> </a:t>
            </a:r>
            <a:endParaRPr lang="pl-PL" sz="1400" dirty="0"/>
          </a:p>
        </p:txBody>
      </p:sp>
      <p:sp>
        <p:nvSpPr>
          <p:cNvPr id="4" name="Prostokąt 3"/>
          <p:cNvSpPr/>
          <p:nvPr/>
        </p:nvSpPr>
        <p:spPr>
          <a:xfrm>
            <a:off x="266699" y="1050012"/>
            <a:ext cx="68351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400" dirty="0" smtClean="0"/>
              <a:t>Pobiedziska </a:t>
            </a:r>
            <a:r>
              <a:rPr lang="pl-PL" sz="1400" dirty="0"/>
              <a:t>uczciły 97. rocznicę wybuchu Powstania Wielkopolskiego. </a:t>
            </a:r>
            <a:br>
              <a:rPr lang="pl-PL" sz="1400" dirty="0"/>
            </a:br>
            <a:r>
              <a:rPr lang="pl-PL" sz="1400" dirty="0"/>
              <a:t>27 grudnia młodzież gimnazjalna z Zespołu Szkół w Pobiedziskach wraz z nauczycielami zorganizowała uroczystość z okazji 97. rocznicy Powstania Wielkopolskiego. W tym roku organizatorzy postarali się, aby oprócz tradycyjnych uroczystości, przedstawić historię zrywu pobiedziskich </a:t>
            </a:r>
            <a:r>
              <a:rPr lang="pl-PL" sz="1400" dirty="0" smtClean="0"/>
              <a:t>powstańców</a:t>
            </a:r>
            <a:r>
              <a:rPr lang="pl-PL" sz="1400" dirty="0"/>
              <a:t>;</a:t>
            </a: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lvl="0"/>
            <a:endParaRPr lang="pl-PL" sz="1400" dirty="0"/>
          </a:p>
        </p:txBody>
      </p:sp>
      <p:sp>
        <p:nvSpPr>
          <p:cNvPr id="5" name="Prostokąt 4"/>
          <p:cNvSpPr/>
          <p:nvPr/>
        </p:nvSpPr>
        <p:spPr>
          <a:xfrm>
            <a:off x="592533" y="455732"/>
            <a:ext cx="1345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2400" b="1" dirty="0">
                <a:solidFill>
                  <a:prstClr val="black"/>
                </a:solidFill>
              </a:rPr>
              <a:t>Ponadto:</a:t>
            </a:r>
          </a:p>
        </p:txBody>
      </p:sp>
      <p:pic>
        <p:nvPicPr>
          <p:cNvPr id="1027" name="Picture 3" descr="W:\Iwona Tomaszewska\sprawozdania Burmistrza  2016\Zdjecia\IMG_8305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6" y="3394520"/>
            <a:ext cx="4017203" cy="2545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pobiedziska.pl/wp-content/uploads/2015/12/IMG_8346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98" y="3394520"/>
            <a:ext cx="3966209" cy="2488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139862"/>
            <a:ext cx="8046720" cy="5280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b="1" dirty="0"/>
              <a:t> </a:t>
            </a:r>
            <a:endParaRPr lang="pl-PL" sz="1400" dirty="0"/>
          </a:p>
        </p:txBody>
      </p:sp>
      <p:sp>
        <p:nvSpPr>
          <p:cNvPr id="4" name="Prostokąt 3"/>
          <p:cNvSpPr/>
          <p:nvPr/>
        </p:nvSpPr>
        <p:spPr>
          <a:xfrm>
            <a:off x="358140" y="1156692"/>
            <a:ext cx="68351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p</a:t>
            </a:r>
            <a:r>
              <a:rPr lang="pl-PL" sz="1400" dirty="0" smtClean="0"/>
              <a:t>o </a:t>
            </a:r>
            <a:r>
              <a:rPr lang="pl-PL" sz="1400" dirty="0"/>
              <a:t>raz kolejny zorganizowano  Orszak Trzech Króli </a:t>
            </a:r>
            <a:r>
              <a:rPr lang="pl-PL" sz="1400" dirty="0" smtClean="0"/>
              <a:t>podczas </a:t>
            </a:r>
            <a:r>
              <a:rPr lang="pl-PL" sz="1400" dirty="0"/>
              <a:t>którego mieszkańcy mogli wysłuchać koncertu kolęd i pastorałek w wykonaniu z Zespołu Pieśni i Tańca „Wiwaty</a:t>
            </a:r>
            <a:r>
              <a:rPr lang="pl-PL" sz="1400" dirty="0" smtClean="0"/>
              <a:t>”;</a:t>
            </a: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lvl="0"/>
            <a:endParaRPr lang="pl-PL" sz="1400" dirty="0"/>
          </a:p>
        </p:txBody>
      </p:sp>
      <p:sp>
        <p:nvSpPr>
          <p:cNvPr id="5" name="Prostokąt 4"/>
          <p:cNvSpPr/>
          <p:nvPr/>
        </p:nvSpPr>
        <p:spPr>
          <a:xfrm>
            <a:off x="592533" y="455732"/>
            <a:ext cx="1345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2400" b="1" dirty="0">
                <a:solidFill>
                  <a:prstClr val="black"/>
                </a:solidFill>
              </a:rPr>
              <a:t>Ponadto:</a:t>
            </a:r>
          </a:p>
        </p:txBody>
      </p:sp>
      <p:pic>
        <p:nvPicPr>
          <p:cNvPr id="2050" name="Picture 2" descr="http://www.pobiedziska.pl/wp-content/uploads/2016/01/IMG_8653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85" y="2270973"/>
            <a:ext cx="5844275" cy="3896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139862"/>
            <a:ext cx="8046720" cy="5280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b="1" dirty="0"/>
              <a:t> </a:t>
            </a:r>
            <a:endParaRPr lang="pl-PL" sz="1400" dirty="0"/>
          </a:p>
        </p:txBody>
      </p:sp>
      <p:sp>
        <p:nvSpPr>
          <p:cNvPr id="4" name="Prostokąt 3"/>
          <p:cNvSpPr/>
          <p:nvPr/>
        </p:nvSpPr>
        <p:spPr>
          <a:xfrm>
            <a:off x="358140" y="1072872"/>
            <a:ext cx="68122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400" dirty="0"/>
              <a:t>w</a:t>
            </a:r>
            <a:r>
              <a:rPr lang="pl-PL" sz="1400" dirty="0" smtClean="0"/>
              <a:t> </a:t>
            </a:r>
            <a:r>
              <a:rPr lang="pl-PL" sz="1400" dirty="0"/>
              <a:t>dniu 11 stycznia br. wzięto udział w uroczystym otwarciu Warsztatów Terapii Zajęciowej.  Pomieszczenia w 300 metrowym pawilonie zostały wyremontowane dzięki wielu darczyńcom, sponsorom oraz pomocy logistycznej władz gminy Pobiedziska i Powiatu </a:t>
            </a:r>
            <a:r>
              <a:rPr lang="pl-PL" sz="1400" dirty="0" smtClean="0"/>
              <a:t>Poznańskiego</a:t>
            </a:r>
            <a:r>
              <a:rPr lang="pl-PL" sz="1400" dirty="0"/>
              <a:t>;</a:t>
            </a:r>
            <a:endParaRPr lang="pl-PL" sz="1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lvl="0"/>
            <a:endParaRPr lang="pl-PL" sz="1400" dirty="0"/>
          </a:p>
        </p:txBody>
      </p:sp>
      <p:sp>
        <p:nvSpPr>
          <p:cNvPr id="5" name="Prostokąt 4"/>
          <p:cNvSpPr/>
          <p:nvPr/>
        </p:nvSpPr>
        <p:spPr>
          <a:xfrm>
            <a:off x="592533" y="455732"/>
            <a:ext cx="1345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2400" b="1" dirty="0">
                <a:solidFill>
                  <a:prstClr val="black"/>
                </a:solidFill>
              </a:rPr>
              <a:t>Ponadto:</a:t>
            </a:r>
          </a:p>
        </p:txBody>
      </p:sp>
      <p:pic>
        <p:nvPicPr>
          <p:cNvPr id="3073" name="Picture 1" descr="W:\Iwona Tomaszewska\sprawozdania Burmistrza  2016\Zdjecia\Otwacie WTZ-9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838" y="2872740"/>
            <a:ext cx="4821102" cy="3055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64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686</TotalTime>
  <Words>803</Words>
  <Application>Microsoft Office PowerPoint</Application>
  <PresentationFormat>Pokaz na ekranie (4:3)</PresentationFormat>
  <Paragraphs>219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Sprawozdanie z pracy  Burmistrza  Miasta i Gminy Pobiedziska  w okresie międzysesyjnym</vt:lpstr>
      <vt:lpstr>Realizowane są umowy związane z: </vt:lpstr>
      <vt:lpstr>Realizowane są umowy związane z: </vt:lpstr>
      <vt:lpstr>Realizowane są umowy związane z: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   Ponadto: </vt:lpstr>
      <vt:lpstr>        Ponadto: </vt:lpstr>
      <vt:lpstr>        Ponadto: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pracy Burmistrza  Miasta i Gminy Po</dc:title>
  <dc:creator>Artur Krysztofiak</dc:creator>
  <cp:lastModifiedBy>Iwona Tomaszewska</cp:lastModifiedBy>
  <cp:revision>74</cp:revision>
  <dcterms:created xsi:type="dcterms:W3CDTF">2016-01-26T08:31:36Z</dcterms:created>
  <dcterms:modified xsi:type="dcterms:W3CDTF">2016-01-28T12:15:33Z</dcterms:modified>
</cp:coreProperties>
</file>